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69" r:id="rId10"/>
    <p:sldId id="270" r:id="rId11"/>
    <p:sldId id="275" r:id="rId12"/>
    <p:sldId id="296" r:id="rId13"/>
    <p:sldId id="297" r:id="rId14"/>
    <p:sldId id="298" r:id="rId15"/>
    <p:sldId id="277" r:id="rId16"/>
    <p:sldId id="281" r:id="rId17"/>
    <p:sldId id="282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9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9F3D55-5A57-4385-9BF0-EA52A5032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Relearn</a:t>
            </a:r>
            <a:r>
              <a:rPr lang="sl-SI" dirty="0"/>
              <a:t> </a:t>
            </a:r>
            <a:r>
              <a:rPr lang="sl-SI" dirty="0" err="1"/>
              <a:t>plastics</a:t>
            </a:r>
            <a:br>
              <a:rPr lang="sl-SI" dirty="0"/>
            </a:br>
            <a:r>
              <a:rPr lang="sl-SI" dirty="0"/>
              <a:t>TPM</a:t>
            </a:r>
            <a:br>
              <a:rPr lang="sl-SI" dirty="0"/>
            </a:br>
            <a:r>
              <a:rPr lang="sl-SI" dirty="0"/>
              <a:t>24th – 25th NOVEMBER 2022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40D026-3DB9-4926-A48E-9858AC74B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0" y="4622699"/>
            <a:ext cx="3200400" cy="1463040"/>
          </a:xfrm>
        </p:spPr>
        <p:txBody>
          <a:bodyPr/>
          <a:lstStyle/>
          <a:p>
            <a:r>
              <a:rPr lang="sl-SI" dirty="0"/>
              <a:t>Host: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67B873-D8C7-4AEA-882B-D94BE94B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64" y="961289"/>
            <a:ext cx="8763000" cy="23336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19D053-D253-498E-682A-14DB60D6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232" y="5507463"/>
            <a:ext cx="3033463" cy="10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00691"/>
              </p:ext>
            </p:extLst>
          </p:nvPr>
        </p:nvGraphicFramePr>
        <p:xfrm>
          <a:off x="1681114" y="2675231"/>
          <a:ext cx="8127999" cy="177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INTELECTUAL OUTPUT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E-gimnazija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NOVEMBER 2022 (JULY – NOVEMBER)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INTELECTUAL OUTPUT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IES 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MARCH 2023 (NOVEMBER – MARCH)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72129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10507"/>
              </p:ext>
            </p:extLst>
          </p:nvPr>
        </p:nvGraphicFramePr>
        <p:xfrm>
          <a:off x="1681114" y="2675231"/>
          <a:ext cx="8127999" cy="141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LTTA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BEGINNING OF MARCH 2023 (6TH – 10TH OF MARCH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F5273-B9B2-48F4-B770-B76C9C34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Work</a:t>
            </a:r>
            <a:r>
              <a:rPr lang="sl-SI" dirty="0"/>
              <a:t> for </a:t>
            </a:r>
            <a:r>
              <a:rPr lang="sl-SI" dirty="0" err="1"/>
              <a:t>today</a:t>
            </a:r>
            <a:r>
              <a:rPr lang="sl-SI" dirty="0"/>
              <a:t> – </a:t>
            </a:r>
            <a:r>
              <a:rPr lang="sl-SI" dirty="0" err="1"/>
              <a:t>dissemination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E14DAF-DA47-423C-8220-F56A0308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48" y="2564189"/>
            <a:ext cx="4019550" cy="25527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D44BDCA-9F9A-2400-30B8-2B4CD54982EB}"/>
              </a:ext>
            </a:extLst>
          </p:cNvPr>
          <p:cNvSpPr txBox="1"/>
          <p:nvPr/>
        </p:nvSpPr>
        <p:spPr>
          <a:xfrm>
            <a:off x="6667500" y="2676525"/>
            <a:ext cx="5480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EACH PARTNER PREPARES 1 – 2 NEWSLETTERS FOR: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WEB PAGE OF THE PROJECT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FB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INSTAGRAM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LINKEDIN</a:t>
            </a:r>
          </a:p>
          <a:p>
            <a:r>
              <a:rPr lang="sl-SI" b="1" dirty="0"/>
              <a:t>The </a:t>
            </a:r>
            <a:r>
              <a:rPr lang="sl-SI" b="1" dirty="0" err="1"/>
              <a:t>content</a:t>
            </a:r>
            <a:r>
              <a:rPr lang="sl-SI" b="1" dirty="0"/>
              <a:t> </a:t>
            </a:r>
            <a:r>
              <a:rPr lang="sl-SI" b="1" dirty="0" err="1"/>
              <a:t>shall</a:t>
            </a:r>
            <a:r>
              <a:rPr lang="sl-SI" b="1" dirty="0"/>
              <a:t> </a:t>
            </a:r>
            <a:r>
              <a:rPr lang="sl-SI" b="1" dirty="0" err="1"/>
              <a:t>be</a:t>
            </a:r>
            <a:r>
              <a:rPr lang="sl-SI" b="1" dirty="0"/>
              <a:t> </a:t>
            </a:r>
            <a:r>
              <a:rPr lang="sl-SI" b="1" dirty="0" err="1"/>
              <a:t>related</a:t>
            </a:r>
            <a:r>
              <a:rPr lang="sl-SI" b="1" dirty="0"/>
              <a:t> to the </a:t>
            </a:r>
            <a:r>
              <a:rPr lang="sl-SI" b="1" dirty="0" err="1"/>
              <a:t>topic</a:t>
            </a:r>
            <a:r>
              <a:rPr lang="sl-SI" b="1" dirty="0"/>
              <a:t> of the </a:t>
            </a:r>
            <a:r>
              <a:rPr lang="sl-SI" b="1" dirty="0" err="1"/>
              <a:t>project</a:t>
            </a:r>
            <a:r>
              <a:rPr lang="sl-SI" b="1" dirty="0">
                <a:sym typeface="Wingdings" panose="05000000000000000000" pitchFamily="2" charset="2"/>
              </a:rPr>
              <a:t></a:t>
            </a:r>
            <a:endParaRPr lang="sl-SI" b="1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B73A6E2-58C5-09CE-CB16-F6013ABC4C5A}"/>
              </a:ext>
            </a:extLst>
          </p:cNvPr>
          <p:cNvSpPr txBox="1"/>
          <p:nvPr/>
        </p:nvSpPr>
        <p:spPr>
          <a:xfrm>
            <a:off x="6667500" y="4653212"/>
            <a:ext cx="48430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JOINT ASSIGNMENT:</a:t>
            </a:r>
          </a:p>
          <a:p>
            <a:r>
              <a:rPr lang="sl-SI" b="1" dirty="0"/>
              <a:t>All </a:t>
            </a:r>
            <a:r>
              <a:rPr lang="sl-SI" b="1" dirty="0" err="1"/>
              <a:t>partners</a:t>
            </a:r>
            <a:r>
              <a:rPr lang="sl-SI" b="1" dirty="0"/>
              <a:t> </a:t>
            </a:r>
            <a:r>
              <a:rPr lang="sl-SI" b="1" dirty="0" err="1"/>
              <a:t>together</a:t>
            </a:r>
            <a:r>
              <a:rPr lang="sl-SI" b="1" dirty="0"/>
              <a:t> </a:t>
            </a:r>
            <a:r>
              <a:rPr lang="sl-SI" b="1" dirty="0" err="1"/>
              <a:t>prepare</a:t>
            </a:r>
            <a:r>
              <a:rPr lang="sl-SI" b="1" dirty="0"/>
              <a:t> a </a:t>
            </a:r>
            <a:r>
              <a:rPr lang="sl-SI" b="1" dirty="0" err="1"/>
              <a:t>newsletter</a:t>
            </a:r>
            <a:r>
              <a:rPr lang="sl-SI" b="1" dirty="0"/>
              <a:t> </a:t>
            </a:r>
            <a:r>
              <a:rPr lang="sl-SI" b="1" dirty="0" err="1"/>
              <a:t>about</a:t>
            </a:r>
            <a:r>
              <a:rPr lang="sl-SI" b="1" dirty="0"/>
              <a:t> </a:t>
            </a:r>
          </a:p>
          <a:p>
            <a:r>
              <a:rPr lang="sl-SI" b="1" dirty="0"/>
              <a:t> a </a:t>
            </a:r>
            <a:r>
              <a:rPr lang="sl-SI" b="1" dirty="0" err="1"/>
              <a:t>project</a:t>
            </a:r>
            <a:r>
              <a:rPr lang="sl-SI" b="1" dirty="0"/>
              <a:t> for: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PRINCIPALS OF SCHOOLS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TEACHERS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OTHERS?</a:t>
            </a:r>
          </a:p>
          <a:p>
            <a:pPr marL="285750" indent="-285750">
              <a:buFontTx/>
              <a:buChar char="-"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6432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C834C6-952D-71EF-2ADD-18DF1FEB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DAY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F903C19-462E-B046-157E-00812EEC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IO 4 – OVERVIEW</a:t>
            </a:r>
          </a:p>
          <a:p>
            <a:endParaRPr lang="sl-SI" dirty="0"/>
          </a:p>
          <a:p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schools</a:t>
            </a:r>
            <a:r>
              <a:rPr lang="sl-SI" dirty="0"/>
              <a:t> </a:t>
            </a:r>
            <a:r>
              <a:rPr lang="sl-SI" dirty="0" err="1"/>
              <a:t>prepared</a:t>
            </a:r>
            <a:r>
              <a:rPr lang="sl-SI" dirty="0"/>
              <a:t>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39F0C0-6207-0D28-0E24-E39A9C623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15" y="1159668"/>
            <a:ext cx="3420224" cy="16883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31BA013-5AB3-348F-0B43-0B843974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76" y="3211164"/>
            <a:ext cx="3033463" cy="10041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79A7315-E349-1947-7915-38EF9CD1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0" y="4025455"/>
            <a:ext cx="3004386" cy="219551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4F094EC-7808-E530-3414-1B78BB5EA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571" y="4194307"/>
            <a:ext cx="4627968" cy="23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0E48E-3106-628C-172E-EA8A09BF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MULTIPLIER EVENTS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8580C2-F792-D13D-61F8-0866CFEC7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ME 2 – OKOSP Serbia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5769913-CCCF-2FF8-387D-6D98AD12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389" y="2847975"/>
            <a:ext cx="47815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5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679C6-64C6-41BB-AF7D-098D64BB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Work</a:t>
            </a:r>
            <a:r>
              <a:rPr lang="sl-SI" dirty="0"/>
              <a:t> for </a:t>
            </a:r>
            <a:r>
              <a:rPr lang="sl-SI" dirty="0" err="1"/>
              <a:t>today</a:t>
            </a:r>
            <a:r>
              <a:rPr lang="sl-SI" dirty="0"/>
              <a:t> – PLANNING OF IO 5 &amp; LTTA 2</a:t>
            </a:r>
          </a:p>
        </p:txBody>
      </p:sp>
    </p:spTree>
    <p:extLst>
      <p:ext uri="{BB962C8B-B14F-4D97-AF65-F5344CB8AC3E}">
        <p14:creationId xmlns:p14="http://schemas.microsoft.com/office/powerpoint/2010/main" val="396647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BB022-8772-4BBD-8AE7-29ED0DB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What</a:t>
            </a:r>
            <a:r>
              <a:rPr lang="sl-SI" dirty="0"/>
              <a:t>‘s the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048A4A-C217-4F88-91DF-C18486BB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The objective of this output is the creation of a guide with best practices about the implementation of Service-Learning Methodology in Plastic Challenges.</a:t>
            </a:r>
            <a:endParaRPr lang="sl-SI" b="1" dirty="0"/>
          </a:p>
          <a:p>
            <a:pPr algn="ctr"/>
            <a:endParaRPr lang="sl-SI" b="1" dirty="0"/>
          </a:p>
          <a:p>
            <a:pPr marL="0" indent="0" algn="ctr">
              <a:buNone/>
            </a:pPr>
            <a:r>
              <a:rPr lang="en-US" sz="2400" b="1" i="0" u="none" strike="noStrike" baseline="0" dirty="0">
                <a:latin typeface="FreeSans"/>
              </a:rPr>
              <a:t>The objective of this IO5 is clearly focused in students. The aim is students can increase the active commitment in plastics challenges and at the same time increase key </a:t>
            </a:r>
            <a:r>
              <a:rPr lang="en-US" sz="2400" b="1" i="0" u="none" strike="noStrike" baseline="0" dirty="0" err="1">
                <a:latin typeface="FreeSans"/>
              </a:rPr>
              <a:t>competenc</a:t>
            </a:r>
            <a:r>
              <a:rPr lang="sl-SI" sz="2400" b="1" i="0" u="none" strike="noStrike" baseline="0" dirty="0">
                <a:latin typeface="FreeSans"/>
              </a:rPr>
              <a:t>i</a:t>
            </a:r>
            <a:r>
              <a:rPr lang="en-US" sz="2400" b="1" i="0" u="none" strike="noStrike" baseline="0" dirty="0">
                <a:latin typeface="FreeSans"/>
              </a:rPr>
              <a:t>es</a:t>
            </a:r>
            <a:r>
              <a:rPr lang="sl-SI" sz="2400" b="1" i="0" u="none" strike="noStrike" baseline="0" dirty="0">
                <a:latin typeface="FreeSans"/>
              </a:rPr>
              <a:t> </a:t>
            </a:r>
            <a:r>
              <a:rPr lang="sl-SI" sz="2400" b="1" i="0" u="none" strike="noStrike" baseline="0" dirty="0" err="1">
                <a:latin typeface="FreeSans"/>
              </a:rPr>
              <a:t>using</a:t>
            </a:r>
            <a:r>
              <a:rPr lang="sl-SI" sz="2400" b="1" i="0" u="none" strike="noStrike" baseline="0" dirty="0">
                <a:latin typeface="FreeSans"/>
              </a:rPr>
              <a:t> </a:t>
            </a:r>
            <a:r>
              <a:rPr lang="sl-SI" sz="2400" b="1" i="0" u="none" strike="noStrike" baseline="0" dirty="0" err="1">
                <a:latin typeface="FreeSans"/>
              </a:rPr>
              <a:t>Service</a:t>
            </a:r>
            <a:r>
              <a:rPr lang="sl-SI" sz="2400" b="1" i="0" u="none" strike="noStrike" baseline="0" dirty="0">
                <a:latin typeface="FreeSans"/>
              </a:rPr>
              <a:t>-</a:t>
            </a:r>
            <a:r>
              <a:rPr lang="sl-SI" sz="2400" b="1" i="0" u="none" strike="noStrike" baseline="0" dirty="0" err="1">
                <a:latin typeface="FreeSans"/>
              </a:rPr>
              <a:t>Learning</a:t>
            </a:r>
            <a:r>
              <a:rPr lang="sl-SI" sz="2400" b="1" i="0" u="none" strike="noStrike" baseline="0" dirty="0">
                <a:latin typeface="FreeSans"/>
              </a:rPr>
              <a:t> </a:t>
            </a:r>
            <a:r>
              <a:rPr lang="sl-SI" sz="2400" b="1" i="0" u="none" strike="noStrike" baseline="0" dirty="0" err="1">
                <a:latin typeface="FreeSans"/>
              </a:rPr>
              <a:t>activities</a:t>
            </a:r>
            <a:r>
              <a:rPr lang="sl-SI" sz="2400" b="1" i="0" u="none" strike="noStrike" baseline="0" dirty="0">
                <a:latin typeface="FreeSans"/>
              </a:rPr>
              <a:t>.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sl-SI" b="1" dirty="0">
              <a:highlight>
                <a:srgbClr val="FFFF00"/>
              </a:highlight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368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182F9-6F44-4071-94AD-79B6D7DD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PREPARE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40AD61-71E4-41CB-BBA7-DDA3ED7C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err="1">
                <a:highlight>
                  <a:srgbClr val="FFFF00"/>
                </a:highlight>
              </a:rPr>
              <a:t>Each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school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prepares</a:t>
            </a:r>
            <a:r>
              <a:rPr lang="sl-SI" b="1" dirty="0">
                <a:highlight>
                  <a:srgbClr val="FFFF00"/>
                </a:highlight>
              </a:rPr>
              <a:t> 1 </a:t>
            </a:r>
            <a:r>
              <a:rPr lang="sl-SI" b="1" dirty="0" err="1">
                <a:highlight>
                  <a:srgbClr val="FFFF00"/>
                </a:highlight>
              </a:rPr>
              <a:t>page</a:t>
            </a:r>
            <a:r>
              <a:rPr lang="sl-SI" b="1" dirty="0">
                <a:highlight>
                  <a:srgbClr val="FFFF00"/>
                </a:highlight>
              </a:rPr>
              <a:t> for IO 5 – GUIDE FOR STUDENTS – PLASTIC AWARENESS IN EACH COUNTRY</a:t>
            </a:r>
          </a:p>
          <a:p>
            <a:endParaRPr lang="sl-SI" b="1" dirty="0">
              <a:highlight>
                <a:srgbClr val="FFFF00"/>
              </a:highlight>
            </a:endParaRPr>
          </a:p>
          <a:p>
            <a:r>
              <a:rPr lang="sl-SI" b="1" dirty="0" err="1">
                <a:highlight>
                  <a:srgbClr val="FFFF00"/>
                </a:highlight>
              </a:rPr>
              <a:t>Each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other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organization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prepares</a:t>
            </a:r>
            <a:r>
              <a:rPr lang="sl-SI" b="1" dirty="0">
                <a:highlight>
                  <a:srgbClr val="FFFF00"/>
                </a:highlight>
              </a:rPr>
              <a:t> 1 </a:t>
            </a:r>
            <a:r>
              <a:rPr lang="sl-SI" b="1" dirty="0" err="1">
                <a:highlight>
                  <a:srgbClr val="FFFF00"/>
                </a:highlight>
              </a:rPr>
              <a:t>page</a:t>
            </a:r>
            <a:r>
              <a:rPr lang="sl-SI" b="1" dirty="0">
                <a:highlight>
                  <a:srgbClr val="FFFF00"/>
                </a:highlight>
              </a:rPr>
              <a:t> for IO5 – GUIDE FOR SOCIETY – PLASTIC AWARENESS 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416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F7FBD0-92BE-4AE6-AA1F-13296645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IO5 – </a:t>
            </a:r>
            <a:r>
              <a:rPr lang="sl-SI" dirty="0" err="1"/>
              <a:t>deadline</a:t>
            </a:r>
            <a:r>
              <a:rPr lang="sl-SI" dirty="0"/>
              <a:t>: </a:t>
            </a:r>
            <a:r>
              <a:rPr lang="sl-SI" dirty="0" err="1"/>
              <a:t>march</a:t>
            </a:r>
            <a:r>
              <a:rPr lang="sl-SI" dirty="0"/>
              <a:t> 2023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A83DCB-A0A8-4F45-8D14-6D22A11E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60B527-AF39-4BC6-9068-9B6E94B4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LTTA 2 - BRAINSTORMING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09FA4A-B3AF-4926-8C28-E176005E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906202"/>
            <a:ext cx="3905528" cy="304559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41518D1-32CD-D016-E486-0F3DEBE43E50}"/>
              </a:ext>
            </a:extLst>
          </p:cNvPr>
          <p:cNvSpPr txBox="1"/>
          <p:nvPr/>
        </p:nvSpPr>
        <p:spPr>
          <a:xfrm>
            <a:off x="5153025" y="2084832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FreeSans"/>
              </a:rPr>
              <a:t>8 students from each school will attend the LTTA2 in Slovenia during 5 days. (32 students in total).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FreeSans"/>
              </a:rPr>
              <a:t>2 teachers from each secondary school will travel with the pupils. (8 in total).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FreeSans"/>
              </a:rPr>
              <a:t>1 expert from University of Maribor and another from OKOSP will support the event.(2 in total)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1595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Project </a:t>
            </a:r>
            <a:r>
              <a:rPr lang="sl-SI" dirty="0" err="1"/>
              <a:t>overview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/>
              <a:t>Project title</a:t>
            </a:r>
            <a:r>
              <a:rPr lang="sl-SI" dirty="0"/>
              <a:t>: </a:t>
            </a:r>
            <a:r>
              <a:rPr lang="en-US" dirty="0"/>
              <a:t>Innovative learning methodologies in schools for strengthening the awareness and</a:t>
            </a:r>
            <a:r>
              <a:rPr lang="sl-SI" dirty="0"/>
              <a:t> </a:t>
            </a:r>
            <a:r>
              <a:rPr lang="en-US" dirty="0"/>
              <a:t>active citizenship about plastics consumption</a:t>
            </a:r>
            <a:endParaRPr lang="sl-SI" dirty="0"/>
          </a:p>
          <a:p>
            <a:endParaRPr lang="sl-SI" dirty="0"/>
          </a:p>
          <a:p>
            <a:r>
              <a:rPr lang="sl-SI" dirty="0"/>
              <a:t>Project start </a:t>
            </a:r>
            <a:r>
              <a:rPr lang="sl-SI" dirty="0" err="1"/>
              <a:t>date</a:t>
            </a:r>
            <a:r>
              <a:rPr lang="sl-SI" dirty="0"/>
              <a:t>: 1st of November 2020</a:t>
            </a:r>
          </a:p>
          <a:p>
            <a:r>
              <a:rPr lang="sl-SI" dirty="0"/>
              <a:t>Project </a:t>
            </a:r>
            <a:r>
              <a:rPr lang="sl-SI" dirty="0" err="1"/>
              <a:t>end</a:t>
            </a:r>
            <a:r>
              <a:rPr lang="sl-SI" dirty="0"/>
              <a:t> </a:t>
            </a:r>
            <a:r>
              <a:rPr lang="sl-SI" dirty="0" err="1"/>
              <a:t>date</a:t>
            </a:r>
            <a:r>
              <a:rPr lang="sl-SI" dirty="0"/>
              <a:t>: </a:t>
            </a:r>
            <a:r>
              <a:rPr lang="sl-SI" b="1" u="sng" dirty="0"/>
              <a:t>30th of April 2023</a:t>
            </a:r>
          </a:p>
          <a:p>
            <a:endParaRPr lang="sl-SI" b="1" u="sng" dirty="0"/>
          </a:p>
          <a:p>
            <a:r>
              <a:rPr lang="sl-SI" b="1" u="sng" dirty="0"/>
              <a:t>Main </a:t>
            </a:r>
            <a:r>
              <a:rPr lang="sl-SI" b="1" u="sng" dirty="0" err="1"/>
              <a:t>objective</a:t>
            </a:r>
            <a:r>
              <a:rPr lang="sl-SI" b="1" u="sng" dirty="0"/>
              <a:t> of the </a:t>
            </a:r>
            <a:r>
              <a:rPr lang="sl-SI" b="1" u="sng" dirty="0" err="1"/>
              <a:t>project</a:t>
            </a:r>
            <a:r>
              <a:rPr lang="sl-SI" b="1" u="sng" dirty="0"/>
              <a:t>: INNOVATION</a:t>
            </a:r>
          </a:p>
          <a:p>
            <a:endParaRPr lang="sl-SI" b="1" u="sng" dirty="0"/>
          </a:p>
          <a:p>
            <a:r>
              <a:rPr lang="sl-SI" b="1" u="sng" dirty="0">
                <a:highlight>
                  <a:srgbClr val="FFFF00"/>
                </a:highlight>
              </a:rPr>
              <a:t>MID – TERM REPORT – CONFIRMED</a:t>
            </a:r>
            <a:r>
              <a:rPr lang="sl-SI" b="1" u="sng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sl-SI" b="1" u="sng" dirty="0">
              <a:highlight>
                <a:srgbClr val="FFFF00"/>
              </a:highlight>
            </a:endParaRP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1st DAY</a:t>
            </a:r>
          </a:p>
          <a:p>
            <a:pPr algn="ctr"/>
            <a:r>
              <a:rPr lang="en-US" dirty="0"/>
              <a:t>Team Building activities and Teaching Sessions.</a:t>
            </a:r>
          </a:p>
          <a:p>
            <a:pPr algn="ctr"/>
            <a:r>
              <a:rPr lang="en-US" dirty="0"/>
              <a:t>Some games and activities for team building will be done to improve the communication among the participants and to create a good </a:t>
            </a:r>
            <a:r>
              <a:rPr lang="en-US" dirty="0" err="1"/>
              <a:t>ambi</a:t>
            </a:r>
            <a:r>
              <a:rPr lang="sl-SI" dirty="0"/>
              <a:t>a</a:t>
            </a:r>
            <a:r>
              <a:rPr lang="en-US" dirty="0" err="1"/>
              <a:t>nce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Some teaching sessions will be done by experts and teachers about three topics.</a:t>
            </a:r>
          </a:p>
          <a:p>
            <a:pPr algn="ctr"/>
            <a:r>
              <a:rPr lang="en-US" dirty="0"/>
              <a:t>1. Plastics Impact.</a:t>
            </a:r>
          </a:p>
          <a:p>
            <a:pPr algn="ctr"/>
            <a:r>
              <a:rPr lang="en-US" dirty="0"/>
              <a:t>2. Plastics Challenges.</a:t>
            </a:r>
          </a:p>
          <a:p>
            <a:pPr algn="ctr"/>
            <a:r>
              <a:rPr lang="en-US" dirty="0"/>
              <a:t>3. Plastics </a:t>
            </a:r>
            <a:r>
              <a:rPr lang="en-US" dirty="0" err="1"/>
              <a:t>Awar</a:t>
            </a:r>
            <a:r>
              <a:rPr lang="sl-SI" dirty="0"/>
              <a:t>e</a:t>
            </a:r>
            <a:r>
              <a:rPr lang="en-US" dirty="0"/>
              <a:t>ness and Active Citizenship through innovative education.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903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2nd DAY</a:t>
            </a:r>
          </a:p>
          <a:p>
            <a:pPr algn="ctr"/>
            <a:r>
              <a:rPr lang="en-GB" dirty="0"/>
              <a:t>Presentations of activities implemented in schools and Discussions. First Session of</a:t>
            </a:r>
            <a:r>
              <a:rPr lang="sl-SI" dirty="0"/>
              <a:t> </a:t>
            </a:r>
            <a:r>
              <a:rPr lang="en-GB" dirty="0"/>
              <a:t>working together.</a:t>
            </a:r>
            <a:endParaRPr lang="sl-SI" dirty="0"/>
          </a:p>
          <a:p>
            <a:pPr algn="ctr"/>
            <a:r>
              <a:rPr lang="en-GB" dirty="0"/>
              <a:t>The students will present the projects done in their schools. Later teachers will promote and motivate a discussion among the participants.</a:t>
            </a:r>
            <a:endParaRPr lang="sl-SI" dirty="0"/>
          </a:p>
          <a:p>
            <a:pPr algn="ctr"/>
            <a:r>
              <a:rPr lang="en-GB" dirty="0"/>
              <a:t>During the afternoon the first session of working together will start.</a:t>
            </a:r>
            <a:endParaRPr lang="sl-SI" dirty="0"/>
          </a:p>
          <a:p>
            <a:pPr algn="ctr"/>
            <a:r>
              <a:rPr lang="en-GB" dirty="0"/>
              <a:t>4 groups of students with 2 participants from each country (8 participants per group) will be created and they will start to work on a new project or idea.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716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3rd DAY</a:t>
            </a:r>
          </a:p>
          <a:p>
            <a:pPr algn="ctr"/>
            <a:r>
              <a:rPr lang="en-GB" dirty="0"/>
              <a:t>Creativity and Art-Based techniques. Second Session of working together.</a:t>
            </a:r>
            <a:endParaRPr lang="sl-SI" dirty="0"/>
          </a:p>
          <a:p>
            <a:pPr algn="ctr"/>
            <a:r>
              <a:rPr lang="en-GB" dirty="0"/>
              <a:t>Some Creative techniques and Art-based activities will be implemented with the students in order to motivate and create new ideas for the projects. It also will be very participative to</a:t>
            </a:r>
            <a:r>
              <a:rPr lang="sl-SI" dirty="0"/>
              <a:t> </a:t>
            </a:r>
            <a:r>
              <a:rPr lang="en-GB" dirty="0"/>
              <a:t>connect and increase the relation</a:t>
            </a:r>
            <a:r>
              <a:rPr lang="sl-SI" dirty="0" err="1"/>
              <a:t>ships</a:t>
            </a:r>
            <a:r>
              <a:rPr lang="en-GB" dirty="0"/>
              <a:t> among the students.</a:t>
            </a:r>
            <a:endParaRPr lang="sl-SI" dirty="0"/>
          </a:p>
          <a:p>
            <a:pPr algn="ctr"/>
            <a:r>
              <a:rPr lang="en-GB" dirty="0"/>
              <a:t>Second Session to work in groups with the new ideas.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8952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4th DAY</a:t>
            </a:r>
          </a:p>
          <a:p>
            <a:pPr algn="ctr"/>
            <a:r>
              <a:rPr lang="en-GB" dirty="0"/>
              <a:t>New conclusions about the Working Together Sessions. Social challenges and needs related with plastics. Social Service as tools to solve the problems.</a:t>
            </a:r>
            <a:endParaRPr lang="sl-SI" dirty="0"/>
          </a:p>
          <a:p>
            <a:pPr algn="ctr"/>
            <a:r>
              <a:rPr lang="en-GB" dirty="0"/>
              <a:t>Conclusions about the working sessions will be show</a:t>
            </a:r>
            <a:r>
              <a:rPr lang="sl-SI" dirty="0"/>
              <a:t>n</a:t>
            </a:r>
            <a:r>
              <a:rPr lang="en-GB" dirty="0"/>
              <a:t> and discussed.</a:t>
            </a:r>
            <a:endParaRPr lang="sl-SI" dirty="0"/>
          </a:p>
          <a:p>
            <a:pPr algn="ctr"/>
            <a:r>
              <a:rPr lang="en-GB" dirty="0"/>
              <a:t>Some field visits will be done to discover some samples of real projects.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146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5th DAY</a:t>
            </a:r>
          </a:p>
          <a:p>
            <a:pPr algn="ctr"/>
            <a:r>
              <a:rPr lang="en-GB" dirty="0"/>
              <a:t>Conclusions of students project and exchange event.</a:t>
            </a:r>
            <a:endParaRPr lang="sl-SI" dirty="0"/>
          </a:p>
          <a:p>
            <a:pPr algn="ctr"/>
            <a:r>
              <a:rPr lang="en-GB" dirty="0"/>
              <a:t>Some teacher will talk to the students about the </a:t>
            </a:r>
            <a:r>
              <a:rPr lang="en-GB" dirty="0" err="1"/>
              <a:t>competenc</a:t>
            </a:r>
            <a:r>
              <a:rPr lang="sl-SI" dirty="0"/>
              <a:t>i</a:t>
            </a:r>
            <a:r>
              <a:rPr lang="en-GB" dirty="0"/>
              <a:t>es they have learnt in the project, the conclusions of the event</a:t>
            </a:r>
            <a:r>
              <a:rPr lang="sl-SI" dirty="0"/>
              <a:t>,</a:t>
            </a:r>
            <a:r>
              <a:rPr lang="en-GB" dirty="0"/>
              <a:t> and the experience.</a:t>
            </a:r>
            <a:endParaRPr lang="sl-SI" dirty="0"/>
          </a:p>
          <a:p>
            <a:pPr algn="ctr"/>
            <a:r>
              <a:rPr lang="en-GB" dirty="0"/>
              <a:t>After the conclusions of </a:t>
            </a:r>
            <a:r>
              <a:rPr lang="sl-SI" dirty="0"/>
              <a:t>the </a:t>
            </a:r>
            <a:r>
              <a:rPr lang="en-GB" dirty="0"/>
              <a:t>teacher, students will have a session to give some opinions and tell the</a:t>
            </a:r>
            <a:r>
              <a:rPr lang="sl-SI" dirty="0" err="1"/>
              <a:t>ir</a:t>
            </a:r>
            <a:r>
              <a:rPr lang="en-GB" dirty="0"/>
              <a:t> experiences.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8274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86029-1181-4435-9763-E8358F1D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When</a:t>
            </a:r>
            <a:r>
              <a:rPr lang="sl-SI" dirty="0"/>
              <a:t> – FEBRUARY 2023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4D206F-6408-440F-A2B1-4B4373FB4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FE8EF5-8B90-E72E-7599-512A2363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Last </a:t>
            </a:r>
            <a:r>
              <a:rPr lang="sl-SI" dirty="0" err="1"/>
              <a:t>tpm</a:t>
            </a:r>
            <a:r>
              <a:rPr lang="sl-SI" dirty="0"/>
              <a:t> - CYPRUS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B096C8-5DEC-7819-CC65-78A8A5C9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0" i="0" u="none" strike="noStrike" baseline="0" dirty="0">
                <a:latin typeface="FreeSans"/>
              </a:rPr>
              <a:t>Closure of the IO´s and LTTA´s.</a:t>
            </a:r>
          </a:p>
          <a:p>
            <a:pPr algn="just"/>
            <a:r>
              <a:rPr lang="en-US" sz="2800" b="0" i="0" u="none" strike="noStrike" baseline="0" dirty="0">
                <a:latin typeface="FreeSans"/>
              </a:rPr>
              <a:t>Advance the preparation of the final report to be presented through.</a:t>
            </a:r>
          </a:p>
          <a:p>
            <a:pPr algn="just"/>
            <a:r>
              <a:rPr lang="en-US" sz="2800" b="0" i="0" u="none" strike="noStrike" baseline="0" dirty="0">
                <a:latin typeface="FreeSans"/>
              </a:rPr>
              <a:t>During this meeting, the coordinator will start to collect the justifying documents to continue with a focus group in order to obtain the information that will be included in the final</a:t>
            </a:r>
            <a:r>
              <a:rPr lang="sl-SI" sz="2800" b="0" i="0" u="none" strike="noStrike" baseline="0" dirty="0">
                <a:latin typeface="FreeSans"/>
              </a:rPr>
              <a:t> </a:t>
            </a:r>
            <a:r>
              <a:rPr lang="en-US" sz="2800" b="0" i="0" u="none" strike="noStrike" baseline="0" dirty="0">
                <a:latin typeface="FreeSans"/>
              </a:rPr>
              <a:t>evaluation. This meeting will also include a special session to define specific collaborations among the partners once the project ends.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281242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D8E5DF-11C7-4D86-AD02-A5EB15A1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CONCLUSION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11288E7-2E7B-A1FF-A256-EFF91290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600200"/>
            <a:ext cx="4086225" cy="234315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5D9F407-C21A-7E90-BE93-707F0B0B5EE9}"/>
              </a:ext>
            </a:extLst>
          </p:cNvPr>
          <p:cNvSpPr txBox="1"/>
          <p:nvPr/>
        </p:nvSpPr>
        <p:spPr>
          <a:xfrm>
            <a:off x="4171949" y="417108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https://teams.microsoft.com/l/meetup-join/19%3ameeting_MzdiMzg5OTItNjljZS00NzgxLTk0ZDAtNmFmNWY5ZjJiZjYy%40thread.v2/0?context=%7b%22Tid%22%3a%228ef1464e-28b6-449d-95be-e669ee3d08ac%22%2c%22Oid%22%3a%223e69637e-5ef4-4319-ba2f-103ad0b9fcc6%22%7d</a:t>
            </a:r>
          </a:p>
        </p:txBody>
      </p:sp>
    </p:spTree>
    <p:extLst>
      <p:ext uri="{BB962C8B-B14F-4D97-AF65-F5344CB8AC3E}">
        <p14:creationId xmlns:p14="http://schemas.microsoft.com/office/powerpoint/2010/main" val="387350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objectives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… </a:t>
            </a:r>
            <a:r>
              <a:rPr lang="en-US" dirty="0"/>
              <a:t>the improvement of key competences students by </a:t>
            </a:r>
            <a:r>
              <a:rPr lang="en-US" b="1" dirty="0"/>
              <a:t>means of art, creativity and new learning methodologies</a:t>
            </a:r>
            <a:r>
              <a:rPr lang="en-US" dirty="0"/>
              <a:t> with the</a:t>
            </a:r>
            <a:r>
              <a:rPr lang="sl-SI" dirty="0"/>
              <a:t> </a:t>
            </a:r>
            <a:r>
              <a:rPr lang="en-US" dirty="0"/>
              <a:t>purpose of </a:t>
            </a:r>
            <a:r>
              <a:rPr lang="en-US" b="1" dirty="0"/>
              <a:t>strengthening the awareness and active citizenship about plastics consumption.</a:t>
            </a:r>
          </a:p>
          <a:p>
            <a:r>
              <a:rPr lang="en-US" dirty="0"/>
              <a:t>To achieve this general goal, the following specific goals have been defined:</a:t>
            </a:r>
          </a:p>
          <a:p>
            <a:pPr algn="just"/>
            <a:r>
              <a:rPr lang="en-US" dirty="0"/>
              <a:t>- Supporting </a:t>
            </a:r>
            <a:r>
              <a:rPr lang="en-US" b="1" dirty="0"/>
              <a:t>opportunities for students </a:t>
            </a:r>
            <a:r>
              <a:rPr lang="en-US" dirty="0"/>
              <a:t>in acquiring and developing key competences,</a:t>
            </a:r>
            <a:r>
              <a:rPr lang="sl-SI" dirty="0"/>
              <a:t> 	</a:t>
            </a:r>
            <a:r>
              <a:rPr lang="en-US" dirty="0"/>
              <a:t>including basic skills through art-based learning and Service Learning </a:t>
            </a:r>
            <a:r>
              <a:rPr lang="sl-SI" dirty="0"/>
              <a:t>	</a:t>
            </a:r>
            <a:r>
              <a:rPr lang="en-US" dirty="0"/>
              <a:t>Methodology .</a:t>
            </a:r>
          </a:p>
          <a:p>
            <a:pPr algn="just"/>
            <a:r>
              <a:rPr lang="en-US" dirty="0"/>
              <a:t>- Strengthening </a:t>
            </a:r>
            <a:r>
              <a:rPr lang="en-US" b="1" dirty="0"/>
              <a:t>the profile of the teaching professions</a:t>
            </a:r>
            <a:r>
              <a:rPr lang="en-US" dirty="0"/>
              <a:t>,</a:t>
            </a:r>
            <a:r>
              <a:rPr lang="sl-SI" dirty="0"/>
              <a:t> </a:t>
            </a:r>
            <a:r>
              <a:rPr lang="en-US" dirty="0"/>
              <a:t>developing innovative </a:t>
            </a:r>
            <a:r>
              <a:rPr lang="sl-SI" dirty="0"/>
              <a:t>	</a:t>
            </a:r>
            <a:r>
              <a:rPr lang="en-US" dirty="0"/>
              <a:t>methodologies to increase the awareness and action in students about plastics.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Monitoring of the </a:t>
            </a:r>
            <a:r>
              <a:rPr lang="sl-SI" dirty="0" err="1"/>
              <a:t>activities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Beginning – Agreements, preparation of activities and organization.</a:t>
            </a:r>
          </a:p>
          <a:p>
            <a:r>
              <a:rPr lang="en-US" dirty="0"/>
              <a:t>2) School staff training – Preparation of a </a:t>
            </a:r>
            <a:r>
              <a:rPr lang="en-US" b="1" dirty="0"/>
              <a:t>technical manuals and training course of school teachers</a:t>
            </a:r>
          </a:p>
          <a:p>
            <a:r>
              <a:rPr lang="en-US" dirty="0"/>
              <a:t>3) School student training – </a:t>
            </a:r>
            <a:r>
              <a:rPr lang="en-US" b="1" dirty="0"/>
              <a:t>Implementation</a:t>
            </a:r>
            <a:r>
              <a:rPr lang="en-US" dirty="0"/>
              <a:t> of methodologies in classrooms and experiences and learning exchange for school students.</a:t>
            </a:r>
          </a:p>
          <a:p>
            <a:r>
              <a:rPr lang="en-US" dirty="0"/>
              <a:t>4) Closure – Final evaluation road map for future joint ventures.</a:t>
            </a:r>
          </a:p>
          <a:p>
            <a:r>
              <a:rPr lang="en-US" dirty="0"/>
              <a:t>5) Project Management (transversal) – Tri-monthly reports, virtual and transnational meetings.</a:t>
            </a:r>
          </a:p>
          <a:p>
            <a:r>
              <a:rPr lang="en-US" dirty="0"/>
              <a:t>6) Dissemination (transversal) –Website, social networks, meetings, mainly addressed school students and teachers and professionals.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 – </a:t>
            </a:r>
            <a:r>
              <a:rPr lang="sl-SI" dirty="0" err="1"/>
              <a:t>intelectual</a:t>
            </a:r>
            <a:r>
              <a:rPr lang="sl-SI" dirty="0"/>
              <a:t> </a:t>
            </a:r>
            <a:r>
              <a:rPr lang="sl-SI" dirty="0" err="1"/>
              <a:t>outputs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IO1- </a:t>
            </a:r>
            <a:r>
              <a:rPr lang="sl-SI" b="1" dirty="0" err="1"/>
              <a:t>Learning</a:t>
            </a:r>
            <a:r>
              <a:rPr lang="sl-SI" b="1" dirty="0"/>
              <a:t> Material: </a:t>
            </a:r>
            <a:r>
              <a:rPr lang="sl-SI" b="1" dirty="0" err="1"/>
              <a:t>Plastics</a:t>
            </a:r>
            <a:r>
              <a:rPr lang="sl-SI" b="1" dirty="0"/>
              <a:t> in Europe – UM FOV Slovenia - COMPLETED</a:t>
            </a:r>
          </a:p>
          <a:p>
            <a:r>
              <a:rPr lang="en-US" b="1" dirty="0"/>
              <a:t>IO2- Learning Guide: “Plastic Awareness through Art-methodologies”</a:t>
            </a:r>
            <a:r>
              <a:rPr lang="sl-SI" b="1" dirty="0"/>
              <a:t> – </a:t>
            </a:r>
            <a:r>
              <a:rPr lang="sl-SI" b="1" dirty="0" err="1"/>
              <a:t>Youth</a:t>
            </a:r>
            <a:r>
              <a:rPr lang="sl-SI" b="1" dirty="0"/>
              <a:t> club Serbia - COMPLETED</a:t>
            </a:r>
          </a:p>
          <a:p>
            <a:r>
              <a:rPr lang="en-US" b="1" dirty="0"/>
              <a:t>IO3 – Service Learning Methodology: “Active citizen for plastics reduction”</a:t>
            </a:r>
            <a:r>
              <a:rPr lang="sl-SI" b="1" dirty="0"/>
              <a:t> – CRESOL Spain - COMPLETED</a:t>
            </a:r>
          </a:p>
          <a:p>
            <a:r>
              <a:rPr lang="en-US" dirty="0"/>
              <a:t>IO4 – Guide and practical tools. Implementation “Plastic Awareness” in classroom</a:t>
            </a:r>
            <a:r>
              <a:rPr lang="sl-SI" dirty="0"/>
              <a:t> – E-gimnazija Serbia </a:t>
            </a:r>
            <a:r>
              <a:rPr lang="sl-SI" b="1" dirty="0">
                <a:highlight>
                  <a:srgbClr val="FFFF00"/>
                </a:highlight>
              </a:rPr>
              <a:t>– ALMOST COMPLETED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IO5 – Guide: Best practices of implementation Service-Learning for Active Citizens</a:t>
            </a:r>
            <a:r>
              <a:rPr lang="sl-SI" dirty="0"/>
              <a:t> </a:t>
            </a:r>
            <a:r>
              <a:rPr lang="en-US" dirty="0"/>
              <a:t>plastic challenges</a:t>
            </a:r>
            <a:r>
              <a:rPr lang="sl-SI" dirty="0"/>
              <a:t> – IES CID Spain </a:t>
            </a:r>
            <a:r>
              <a:rPr lang="sl-SI" b="1" dirty="0">
                <a:highlight>
                  <a:srgbClr val="FFFF00"/>
                </a:highlight>
              </a:rPr>
              <a:t>(+TPM Cyprus)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 – </a:t>
            </a:r>
            <a:r>
              <a:rPr lang="sl-SI" dirty="0" err="1"/>
              <a:t>Ltta</a:t>
            </a:r>
            <a:r>
              <a:rPr lang="sl-SI" dirty="0"/>
              <a:t>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LLTA2 - C2 Short-term exchanges of groups of pupils for students in Slovenia:</a:t>
            </a:r>
          </a:p>
          <a:p>
            <a:r>
              <a:rPr lang="en-US" dirty="0"/>
              <a:t>Exchange event with Aware and Active Students in Plastics Challenges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F0C0064-BBF6-D09D-6D17-EEAAA1C9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0" y="3429000"/>
            <a:ext cx="3333750" cy="19240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4A0B7C3-5116-08BE-3E06-A8F3E42D0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024" y="3312318"/>
            <a:ext cx="4370553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 – MULTIPLIER EVENTS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8 MULTIPLIER EVENTS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UM FOV Slovenia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 err="1"/>
              <a:t>Associació</a:t>
            </a:r>
            <a:r>
              <a:rPr lang="sl-SI" b="1" dirty="0"/>
              <a:t> </a:t>
            </a:r>
            <a:r>
              <a:rPr lang="sl-SI" b="1" dirty="0" err="1"/>
              <a:t>Cultural</a:t>
            </a:r>
            <a:r>
              <a:rPr lang="sl-SI" b="1" dirty="0"/>
              <a:t> CRESOL - Art i </a:t>
            </a:r>
            <a:r>
              <a:rPr lang="sl-SI" b="1" dirty="0" err="1"/>
              <a:t>Creativitat</a:t>
            </a:r>
            <a:r>
              <a:rPr lang="sl-SI" b="1" dirty="0"/>
              <a:t> per un </a:t>
            </a:r>
            <a:r>
              <a:rPr lang="sl-SI" b="1" dirty="0" err="1"/>
              <a:t>desenvolupament</a:t>
            </a:r>
            <a:r>
              <a:rPr lang="sl-SI" b="1" dirty="0"/>
              <a:t> social, </a:t>
            </a:r>
            <a:r>
              <a:rPr lang="sl-SI" b="1" dirty="0" err="1"/>
              <a:t>sostenible</a:t>
            </a:r>
            <a:r>
              <a:rPr lang="sl-SI" b="1" dirty="0"/>
              <a:t> i </a:t>
            </a:r>
            <a:r>
              <a:rPr lang="sl-SI" b="1" dirty="0" err="1"/>
              <a:t>solidari</a:t>
            </a:r>
            <a:r>
              <a:rPr lang="sl-SI" b="1" dirty="0"/>
              <a:t> Spain - COMPLETED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IES CID CAMPEADOR Spain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CSI CENTER FOR SOCIAL INNOVATION LTD Cyprus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P.G.M.S. (PRIVATE GRAMMAR &amp; MODERNSCHOOLS) LIMITED Cyprus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 err="1"/>
              <a:t>Youth</a:t>
            </a:r>
            <a:r>
              <a:rPr lang="sl-SI" b="1" dirty="0"/>
              <a:t> Club of </a:t>
            </a:r>
            <a:r>
              <a:rPr lang="sl-SI" b="1" dirty="0" err="1"/>
              <a:t>municipality</a:t>
            </a:r>
            <a:r>
              <a:rPr lang="sl-SI" b="1" dirty="0"/>
              <a:t> of Stara Pazova Serbia - COMPLETED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E gimnazija Serbia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err="1"/>
              <a:t>Biotehniski</a:t>
            </a:r>
            <a:r>
              <a:rPr lang="sl-SI" dirty="0"/>
              <a:t> center Naklo Slovenia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3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90523"/>
              </p:ext>
            </p:extLst>
          </p:nvPr>
        </p:nvGraphicFramePr>
        <p:xfrm>
          <a:off x="1749196" y="2036190"/>
          <a:ext cx="8127999" cy="1136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TRANSNATIONAL MEETING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MARCH 2023 (30TH – 31ST MARCH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72129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D2FD6D2-A8F6-4A2F-8309-1D2656C0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03327"/>
              </p:ext>
            </p:extLst>
          </p:nvPr>
        </p:nvGraphicFramePr>
        <p:xfrm>
          <a:off x="1579514" y="2218527"/>
          <a:ext cx="81279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50666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244039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132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CRESOL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FINISHED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8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UM FOV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1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IES CID CAMPEADOR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CSI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6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PGMS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APRIL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4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E-GIMNAZIJA SERIBA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YOUTH CLUB SERBIA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FINISHED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3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BC NAKLO 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446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174</TotalTime>
  <Words>1371</Words>
  <Application>Microsoft Office PowerPoint</Application>
  <PresentationFormat>Širokozaslonsko</PresentationFormat>
  <Paragraphs>165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4" baseType="lpstr">
      <vt:lpstr>Arial</vt:lpstr>
      <vt:lpstr>FreeSans</vt:lpstr>
      <vt:lpstr>Tw Cen MT</vt:lpstr>
      <vt:lpstr>Tw Cen MT Condensed</vt:lpstr>
      <vt:lpstr>Wingdings</vt:lpstr>
      <vt:lpstr>Wingdings 3</vt:lpstr>
      <vt:lpstr>Integral</vt:lpstr>
      <vt:lpstr>Relearn plastics TPM 24th – 25th NOVEMBER 2022</vt:lpstr>
      <vt:lpstr>Project overview</vt:lpstr>
      <vt:lpstr>objectives</vt:lpstr>
      <vt:lpstr>Monitoring of the activities</vt:lpstr>
      <vt:lpstr>1 – intelectual outputs</vt:lpstr>
      <vt:lpstr>2 – Ltta 2</vt:lpstr>
      <vt:lpstr>3 – MULTIPLIER EVENTS</vt:lpstr>
      <vt:lpstr>Going forward</vt:lpstr>
      <vt:lpstr>Going forward</vt:lpstr>
      <vt:lpstr>Going forward</vt:lpstr>
      <vt:lpstr>Going forward</vt:lpstr>
      <vt:lpstr>Work for today – dissemination</vt:lpstr>
      <vt:lpstr>DAY 2</vt:lpstr>
      <vt:lpstr>MULTIPLIER EVENTS</vt:lpstr>
      <vt:lpstr>Work for today – PLANNING OF IO 5 &amp; LTTA 2</vt:lpstr>
      <vt:lpstr>What‘s the IO 5</vt:lpstr>
      <vt:lpstr>HOW TO PREPARE IO 5</vt:lpstr>
      <vt:lpstr>IO5 – deadline: march 2023 </vt:lpstr>
      <vt:lpstr>LTTA 2 - BRAINSTORMING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When – FEBRUARY 2023 </vt:lpstr>
      <vt:lpstr>Last tpm - CYPRUS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Relearn plastics tpm &amp; LTTA 26th of june – 1st of july 2022</dc:title>
  <dc:creator>Polona Šprajc</dc:creator>
  <cp:lastModifiedBy>Polona Šprajc</cp:lastModifiedBy>
  <cp:revision>20</cp:revision>
  <dcterms:created xsi:type="dcterms:W3CDTF">2022-06-26T15:13:31Z</dcterms:created>
  <dcterms:modified xsi:type="dcterms:W3CDTF">2022-11-22T10:43:46Z</dcterms:modified>
</cp:coreProperties>
</file>